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22" r:id="rId3"/>
    <p:sldId id="332" r:id="rId4"/>
    <p:sldId id="321" r:id="rId5"/>
    <p:sldId id="343" r:id="rId6"/>
    <p:sldId id="348" r:id="rId7"/>
    <p:sldId id="331" r:id="rId8"/>
    <p:sldId id="347" r:id="rId9"/>
    <p:sldId id="337" r:id="rId10"/>
    <p:sldId id="263" r:id="rId1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oyua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5" autoAdjust="0"/>
    <p:restoredTop sz="94656"/>
  </p:normalViewPr>
  <p:slideViewPr>
    <p:cSldViewPr>
      <p:cViewPr varScale="1">
        <p:scale>
          <a:sx n="94" d="100"/>
          <a:sy n="94" d="100"/>
        </p:scale>
        <p:origin x="29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53D9-87DD-4993-85A5-5BAE35F1109C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E252-2BDA-4C25-8E14-7C471BCED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6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3D9D-E05C-40CE-8205-612352D39209}" type="datetimeFigureOut">
              <a:rPr lang="zh-CN" altLang="en-US" smtClean="0"/>
              <a:t>2021/7/16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A11EE-AF00-4182-872D-B7A739302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loud.tencent.com/act/event/tencentmeeting_free?fromSource=gwzcw.3204885.3204885.3204885&amp;utm_medium=cpc&amp;utm_id=gwzcw.3204885.3204885.3204885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美迪康\ppt\美迪康 ppt-封面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9492"/>
            <a:ext cx="1976611" cy="6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572" y="992798"/>
            <a:ext cx="7704856" cy="18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腾讯会议客户端</a:t>
            </a:r>
            <a:endParaRPr lang="en-US" altLang="zh-CN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使用操作手册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-PC</a:t>
            </a:r>
            <a:r>
              <a:rPr lang="zh-CN" altLang="en-US" sz="4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版</a:t>
            </a:r>
            <a:endParaRPr lang="zh-CN" altLang="en-US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545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2208477"/>
            <a:ext cx="2975495" cy="726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CN" altLang="en-US" sz="6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谢 谢！</a:t>
            </a:r>
          </a:p>
        </p:txBody>
      </p:sp>
      <p:pic>
        <p:nvPicPr>
          <p:cNvPr id="4" name="Picture 2" descr="F:\美迪康\ppt\美迪康 ppt-封面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492"/>
            <a:ext cx="2304256" cy="5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9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499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目录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E04DEC3-25A8-4975-A329-5B9106903F68}"/>
              </a:ext>
            </a:extLst>
          </p:cNvPr>
          <p:cNvSpPr/>
          <p:nvPr/>
        </p:nvSpPr>
        <p:spPr>
          <a:xfrm>
            <a:off x="0" y="213313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9F79DA2-36CE-4051-AAE7-3C6A1F06F006}"/>
              </a:ext>
            </a:extLst>
          </p:cNvPr>
          <p:cNvSpPr txBox="1"/>
          <p:nvPr/>
        </p:nvSpPr>
        <p:spPr>
          <a:xfrm>
            <a:off x="2699792" y="1059582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一、客户端安装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二、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客户端的使用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四、注意事项</a:t>
            </a:r>
          </a:p>
        </p:txBody>
      </p:sp>
    </p:spTree>
    <p:extLst>
      <p:ext uri="{BB962C8B-B14F-4D97-AF65-F5344CB8AC3E}">
        <p14:creationId xmlns:p14="http://schemas.microsoft.com/office/powerpoint/2010/main" val="122461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4F365E93-A73B-45FE-82F0-9D6A0CD3CD6B}"/>
              </a:ext>
            </a:extLst>
          </p:cNvPr>
          <p:cNvSpPr txBox="1"/>
          <p:nvPr/>
        </p:nvSpPr>
        <p:spPr>
          <a:xfrm>
            <a:off x="251520" y="149900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、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客户端安装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248EBEE-6D00-400C-B825-E5B96CBDEFF0}"/>
              </a:ext>
            </a:extLst>
          </p:cNvPr>
          <p:cNvSpPr txBox="1"/>
          <p:nvPr/>
        </p:nvSpPr>
        <p:spPr>
          <a:xfrm>
            <a:off x="644798" y="702003"/>
            <a:ext cx="830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在浏览器中输入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hlinkClick r:id="rId2"/>
              </a:rPr>
              <a:t>https://cloud.tencent.com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，点击立即下载，等待安装完成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21C08BF-5C3D-4850-B7D2-AC8AB107B168}"/>
              </a:ext>
            </a:extLst>
          </p:cNvPr>
          <p:cNvSpPr txBox="1"/>
          <p:nvPr/>
        </p:nvSpPr>
        <p:spPr>
          <a:xfrm>
            <a:off x="971600" y="3837820"/>
            <a:ext cx="7652824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硬件建议：为保证网络环境、摄像头、麦克风兼容稳定，强烈建议专家使用笔记本电脑。不建议使用台式电脑或手机。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878543-1B28-4940-9C3E-A75F025E7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19" y="1104006"/>
            <a:ext cx="6370161" cy="268416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74BE26-B14F-4C78-8B75-30A59F4A59D4}"/>
              </a:ext>
            </a:extLst>
          </p:cNvPr>
          <p:cNvSpPr/>
          <p:nvPr/>
        </p:nvSpPr>
        <p:spPr>
          <a:xfrm>
            <a:off x="0" y="213313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F8913D-EA57-4963-AB0F-C58C17E17783}"/>
              </a:ext>
            </a:extLst>
          </p:cNvPr>
          <p:cNvSpPr/>
          <p:nvPr/>
        </p:nvSpPr>
        <p:spPr>
          <a:xfrm>
            <a:off x="3419872" y="3363838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608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49900"/>
            <a:ext cx="3195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二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、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客户端使用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加入会议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" name="圆角矩形 15">
            <a:extLst>
              <a:ext uri="{FF2B5EF4-FFF2-40B4-BE49-F238E27FC236}">
                <a16:creationId xmlns:a16="http://schemas.microsoft.com/office/drawing/2014/main" id="{8A448D2C-0057-432D-B719-AB3F7B19CA03}"/>
              </a:ext>
            </a:extLst>
          </p:cNvPr>
          <p:cNvSpPr/>
          <p:nvPr/>
        </p:nvSpPr>
        <p:spPr>
          <a:xfrm>
            <a:off x="251519" y="3662123"/>
            <a:ext cx="3147043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电脑登录腾讯会议</a:t>
            </a: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加入会议</a:t>
            </a: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200" b="1" dirty="0"/>
          </a:p>
        </p:txBody>
      </p:sp>
      <p:sp>
        <p:nvSpPr>
          <p:cNvPr id="11" name="圆角矩形 18">
            <a:extLst>
              <a:ext uri="{FF2B5EF4-FFF2-40B4-BE49-F238E27FC236}">
                <a16:creationId xmlns:a16="http://schemas.microsoft.com/office/drawing/2014/main" id="{59510F06-816A-41F7-8E12-051D0B4A59F5}"/>
              </a:ext>
            </a:extLst>
          </p:cNvPr>
          <p:cNvSpPr/>
          <p:nvPr/>
        </p:nvSpPr>
        <p:spPr>
          <a:xfrm>
            <a:off x="5849072" y="3643514"/>
            <a:ext cx="2755376" cy="288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输入会议号及真实姓名并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加入会议</a:t>
            </a: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400" b="1" dirty="0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D4C55C8F-2F98-4F51-BECE-479C7CCB98DD}"/>
              </a:ext>
            </a:extLst>
          </p:cNvPr>
          <p:cNvSpPr/>
          <p:nvPr/>
        </p:nvSpPr>
        <p:spPr>
          <a:xfrm>
            <a:off x="4371891" y="2271135"/>
            <a:ext cx="770640" cy="410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9541DF-5C4B-4CC1-9061-516120C80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6"/>
          <a:stretch/>
        </p:blipFill>
        <p:spPr>
          <a:xfrm>
            <a:off x="251519" y="1100242"/>
            <a:ext cx="1763189" cy="2431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0DDA8B-A9DE-4A91-88E9-D1D17B1F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074" y="1126549"/>
            <a:ext cx="1937397" cy="228917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686936A-043F-4A54-BCCC-9DC344D47151}"/>
              </a:ext>
            </a:extLst>
          </p:cNvPr>
          <p:cNvSpPr/>
          <p:nvPr/>
        </p:nvSpPr>
        <p:spPr>
          <a:xfrm>
            <a:off x="0" y="213313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132346C-FE82-4286-8280-BF9902871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9"/>
          <a:stretch/>
        </p:blipFill>
        <p:spPr>
          <a:xfrm>
            <a:off x="6068368" y="897784"/>
            <a:ext cx="2066385" cy="22614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3DEE981-713C-4B58-89F4-DB3EBAD6B72A}"/>
              </a:ext>
            </a:extLst>
          </p:cNvPr>
          <p:cNvSpPr txBox="1"/>
          <p:nvPr/>
        </p:nvSpPr>
        <p:spPr>
          <a:xfrm>
            <a:off x="538254" y="4011910"/>
            <a:ext cx="3460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登录方式分为三种：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企业微信、微信和企业邮箱，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选择您最常用的一种即可</a:t>
            </a:r>
            <a:endParaRPr lang="zh-CN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ECBFD2E-8541-4D2C-95C1-67B0DB4341C8}"/>
              </a:ext>
            </a:extLst>
          </p:cNvPr>
          <p:cNvSpPr/>
          <p:nvPr/>
        </p:nvSpPr>
        <p:spPr>
          <a:xfrm>
            <a:off x="2171552" y="1576553"/>
            <a:ext cx="330371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EB3ECF0-9BF1-4534-A21B-E8E4D84DECC4}"/>
              </a:ext>
            </a:extLst>
          </p:cNvPr>
          <p:cNvSpPr txBox="1"/>
          <p:nvPr/>
        </p:nvSpPr>
        <p:spPr>
          <a:xfrm>
            <a:off x="5986894" y="4119631"/>
            <a:ext cx="2382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会议号由工作人员提供</a:t>
            </a:r>
            <a:endParaRPr lang="zh-CN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43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F61B832-BC96-481A-BC77-8A6D346DB63F}"/>
              </a:ext>
            </a:extLst>
          </p:cNvPr>
          <p:cNvSpPr/>
          <p:nvPr/>
        </p:nvSpPr>
        <p:spPr>
          <a:xfrm>
            <a:off x="41031" y="136369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sp>
        <p:nvSpPr>
          <p:cNvPr id="6" name="七边形 5">
            <a:extLst>
              <a:ext uri="{FF2B5EF4-FFF2-40B4-BE49-F238E27FC236}">
                <a16:creationId xmlns:a16="http://schemas.microsoft.com/office/drawing/2014/main" id="{A32EC6F1-2FD9-4909-BC57-3FD282AEB82F}"/>
              </a:ext>
            </a:extLst>
          </p:cNvPr>
          <p:cNvSpPr/>
          <p:nvPr/>
        </p:nvSpPr>
        <p:spPr>
          <a:xfrm>
            <a:off x="3859300" y="4484028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七边形 6">
            <a:extLst>
              <a:ext uri="{FF2B5EF4-FFF2-40B4-BE49-F238E27FC236}">
                <a16:creationId xmlns:a16="http://schemas.microsoft.com/office/drawing/2014/main" id="{4BF840D6-5938-4F27-9E31-D0154D988419}"/>
              </a:ext>
            </a:extLst>
          </p:cNvPr>
          <p:cNvSpPr/>
          <p:nvPr/>
        </p:nvSpPr>
        <p:spPr>
          <a:xfrm>
            <a:off x="8539820" y="4484028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七边形 8">
            <a:extLst>
              <a:ext uri="{FF2B5EF4-FFF2-40B4-BE49-F238E27FC236}">
                <a16:creationId xmlns:a16="http://schemas.microsoft.com/office/drawing/2014/main" id="{22420FE4-F630-46DD-8411-DA37DF380221}"/>
              </a:ext>
            </a:extLst>
          </p:cNvPr>
          <p:cNvSpPr/>
          <p:nvPr/>
        </p:nvSpPr>
        <p:spPr>
          <a:xfrm>
            <a:off x="4334789" y="4500796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七边形 9">
            <a:extLst>
              <a:ext uri="{FF2B5EF4-FFF2-40B4-BE49-F238E27FC236}">
                <a16:creationId xmlns:a16="http://schemas.microsoft.com/office/drawing/2014/main" id="{AD04D988-F607-47A2-AE87-EED5CB6726C1}"/>
              </a:ext>
            </a:extLst>
          </p:cNvPr>
          <p:cNvSpPr/>
          <p:nvPr/>
        </p:nvSpPr>
        <p:spPr>
          <a:xfrm>
            <a:off x="4828656" y="4486082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七边形 11">
            <a:extLst>
              <a:ext uri="{FF2B5EF4-FFF2-40B4-BE49-F238E27FC236}">
                <a16:creationId xmlns:a16="http://schemas.microsoft.com/office/drawing/2014/main" id="{BC3F3BE8-7918-4ED8-B82D-2733F9A44F70}"/>
              </a:ext>
            </a:extLst>
          </p:cNvPr>
          <p:cNvSpPr/>
          <p:nvPr/>
        </p:nvSpPr>
        <p:spPr>
          <a:xfrm>
            <a:off x="5699696" y="4492412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七边形 12">
            <a:extLst>
              <a:ext uri="{FF2B5EF4-FFF2-40B4-BE49-F238E27FC236}">
                <a16:creationId xmlns:a16="http://schemas.microsoft.com/office/drawing/2014/main" id="{E2CD2A23-69A2-4D60-A4EE-F675D6ED0D20}"/>
              </a:ext>
            </a:extLst>
          </p:cNvPr>
          <p:cNvSpPr/>
          <p:nvPr/>
        </p:nvSpPr>
        <p:spPr>
          <a:xfrm>
            <a:off x="6118701" y="4484028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七边形 13">
            <a:extLst>
              <a:ext uri="{FF2B5EF4-FFF2-40B4-BE49-F238E27FC236}">
                <a16:creationId xmlns:a16="http://schemas.microsoft.com/office/drawing/2014/main" id="{CBEB90AF-5404-4021-9427-A784A03601C3}"/>
              </a:ext>
            </a:extLst>
          </p:cNvPr>
          <p:cNvSpPr/>
          <p:nvPr/>
        </p:nvSpPr>
        <p:spPr>
          <a:xfrm>
            <a:off x="6550718" y="4477296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七边形 15">
            <a:extLst>
              <a:ext uri="{FF2B5EF4-FFF2-40B4-BE49-F238E27FC236}">
                <a16:creationId xmlns:a16="http://schemas.microsoft.com/office/drawing/2014/main" id="{463AE254-C9BE-4DCA-9CC9-94142298E128}"/>
              </a:ext>
            </a:extLst>
          </p:cNvPr>
          <p:cNvSpPr/>
          <p:nvPr/>
        </p:nvSpPr>
        <p:spPr>
          <a:xfrm>
            <a:off x="7387692" y="4484028"/>
            <a:ext cx="288032" cy="288032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230C3B8-1BDC-427F-9E57-F9A3C08A44EF}"/>
              </a:ext>
            </a:extLst>
          </p:cNvPr>
          <p:cNvSpPr txBox="1"/>
          <p:nvPr/>
        </p:nvSpPr>
        <p:spPr>
          <a:xfrm>
            <a:off x="8431808" y="4453797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9CB8751-B969-4849-A39F-14E214D87D48}"/>
              </a:ext>
            </a:extLst>
          </p:cNvPr>
          <p:cNvGrpSpPr/>
          <p:nvPr/>
        </p:nvGrpSpPr>
        <p:grpSpPr>
          <a:xfrm>
            <a:off x="3135352" y="411510"/>
            <a:ext cx="5987911" cy="4402579"/>
            <a:chOff x="1615804" y="411510"/>
            <a:chExt cx="5987911" cy="440257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998E392-82F7-4976-B4CB-CCBFEADA2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46"/>
            <a:stretch/>
          </p:blipFill>
          <p:spPr>
            <a:xfrm>
              <a:off x="1615804" y="411510"/>
              <a:ext cx="5987911" cy="4042287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37870BB-5324-45EA-B0B5-4A3BEE6CE703}"/>
                </a:ext>
              </a:extLst>
            </p:cNvPr>
            <p:cNvSpPr/>
            <p:nvPr/>
          </p:nvSpPr>
          <p:spPr>
            <a:xfrm>
              <a:off x="2123728" y="4083918"/>
              <a:ext cx="5479987" cy="3698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F5B2253-7582-4E6A-9B02-A68710A0A804}"/>
                </a:ext>
              </a:extLst>
            </p:cNvPr>
            <p:cNvSpPr txBox="1"/>
            <p:nvPr/>
          </p:nvSpPr>
          <p:spPr>
            <a:xfrm>
              <a:off x="2222551" y="4467151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844717E-58BB-4FCA-875D-0A49801A0DD6}"/>
                </a:ext>
              </a:extLst>
            </p:cNvPr>
            <p:cNvSpPr txBox="1"/>
            <p:nvPr/>
          </p:nvSpPr>
          <p:spPr>
            <a:xfrm>
              <a:off x="3199189" y="4475535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DBC3FFF-6736-4C35-A997-843432AFDDDB}"/>
                </a:ext>
              </a:extLst>
            </p:cNvPr>
            <p:cNvSpPr txBox="1"/>
            <p:nvPr/>
          </p:nvSpPr>
          <p:spPr>
            <a:xfrm>
              <a:off x="2700062" y="4467151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CBA5988-AED5-4457-A7CF-C27DF2FB3923}"/>
                </a:ext>
              </a:extLst>
            </p:cNvPr>
            <p:cNvSpPr txBox="1"/>
            <p:nvPr/>
          </p:nvSpPr>
          <p:spPr>
            <a:xfrm>
              <a:off x="4075549" y="445379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AB9C74B-3C74-4AC4-B9A1-2F06A8582DF1}"/>
                </a:ext>
              </a:extLst>
            </p:cNvPr>
            <p:cNvSpPr txBox="1"/>
            <p:nvPr/>
          </p:nvSpPr>
          <p:spPr>
            <a:xfrm>
              <a:off x="4489101" y="445379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9F84FA0-7939-4DE8-AF41-E233D75A9FD5}"/>
                </a:ext>
              </a:extLst>
            </p:cNvPr>
            <p:cNvSpPr txBox="1"/>
            <p:nvPr/>
          </p:nvSpPr>
          <p:spPr>
            <a:xfrm>
              <a:off x="4923361" y="4454150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AECEE6A-AB2D-48B3-A423-34D602949D4B}"/>
                </a:ext>
              </a:extLst>
            </p:cNvPr>
            <p:cNvSpPr txBox="1"/>
            <p:nvPr/>
          </p:nvSpPr>
          <p:spPr>
            <a:xfrm>
              <a:off x="5760132" y="4465069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5294B0D-FBF8-40AD-8A09-F0545DB4E6DD}"/>
              </a:ext>
            </a:extLst>
          </p:cNvPr>
          <p:cNvSpPr txBox="1"/>
          <p:nvPr/>
        </p:nvSpPr>
        <p:spPr>
          <a:xfrm>
            <a:off x="168506" y="352393"/>
            <a:ext cx="3059005" cy="453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底部功能区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麦克风按钮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关闭麦克风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视频按钮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关闭摄像头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共享屏幕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点击“共享屏幕”按钮，可以将您的电脑桌面共享给所有参会人员，用于播放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邀请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复制直播链接给他人，通过连接进入直播间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管理成员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可以查看直播间中的参会人员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聊天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直播间内的互动留言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更多分为两项：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文档：用于上传文件，资源共享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设置：可以查看相关设置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AutoNum type="arabicPeriod" startAt="8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结束会议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点击退出当前直播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ABB3220-1E4D-4103-BED2-D9FF17CA2B2E}"/>
              </a:ext>
            </a:extLst>
          </p:cNvPr>
          <p:cNvSpPr txBox="1"/>
          <p:nvPr/>
        </p:nvSpPr>
        <p:spPr>
          <a:xfrm>
            <a:off x="292551" y="72956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客户端直播界面展示及功能介绍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531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55105BE-467C-4B69-B7E6-4A0619572106}"/>
              </a:ext>
            </a:extLst>
          </p:cNvPr>
          <p:cNvSpPr txBox="1"/>
          <p:nvPr/>
        </p:nvSpPr>
        <p:spPr>
          <a:xfrm>
            <a:off x="179512" y="229282"/>
            <a:ext cx="465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加入会议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如何进入会议并打开音频视频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004A8AE-93BF-40D9-964D-1A2273EBCBDF}"/>
              </a:ext>
            </a:extLst>
          </p:cNvPr>
          <p:cNvSpPr/>
          <p:nvPr/>
        </p:nvSpPr>
        <p:spPr>
          <a:xfrm>
            <a:off x="0" y="213313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pic>
        <p:nvPicPr>
          <p:cNvPr id="4" name="kk 2020-06-04 01-23-41">
            <a:hlinkClick r:id="" action="ppaction://media"/>
            <a:extLst>
              <a:ext uri="{FF2B5EF4-FFF2-40B4-BE49-F238E27FC236}">
                <a16:creationId xmlns:a16="http://schemas.microsoft.com/office/drawing/2014/main" id="{636598ED-2752-4ABC-995A-50DABA58B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684" y="771550"/>
            <a:ext cx="7934632" cy="41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4107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2AFFE07-27FA-4E97-97EE-0DEBB41EF93A}"/>
              </a:ext>
            </a:extLst>
          </p:cNvPr>
          <p:cNvSpPr txBox="1"/>
          <p:nvPr/>
        </p:nvSpPr>
        <p:spPr>
          <a:xfrm>
            <a:off x="64763" y="1160507"/>
            <a:ext cx="3396853" cy="263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、点击底部“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共享屏幕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”按钮开始共享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、选中需要共享的内容，然后点击右下角“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”按钮，即开始共享您的电脑屏幕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、在您的电脑端找到您的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，点击开始放映即可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、结束时，点击屏幕上方的“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停止共享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”即可。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46E90EE-A8DC-43DB-85BD-CA42F7A078FF}"/>
              </a:ext>
            </a:extLst>
          </p:cNvPr>
          <p:cNvSpPr/>
          <p:nvPr/>
        </p:nvSpPr>
        <p:spPr>
          <a:xfrm>
            <a:off x="0" y="213313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0F85B11-7AAB-41A2-93EA-54401B2D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33" y="558672"/>
            <a:ext cx="4586019" cy="35077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0D7FB9-B090-4EA0-B3B6-29E670A37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3847"/>
            <a:ext cx="2162175" cy="49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8DA3A1-CABB-40D4-AB91-D907E5E3C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075917"/>
            <a:ext cx="2276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6BB7B3F-DD2E-46D3-AF97-5F3171F55E8A}"/>
              </a:ext>
            </a:extLst>
          </p:cNvPr>
          <p:cNvSpPr txBox="1"/>
          <p:nvPr/>
        </p:nvSpPr>
        <p:spPr>
          <a:xfrm>
            <a:off x="251520" y="24107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视频操作分享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7BB9FF8-0BE2-4154-8A4D-A10FE75A2939}"/>
              </a:ext>
            </a:extLst>
          </p:cNvPr>
          <p:cNvSpPr/>
          <p:nvPr/>
        </p:nvSpPr>
        <p:spPr>
          <a:xfrm>
            <a:off x="0" y="213313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  <p:pic>
        <p:nvPicPr>
          <p:cNvPr id="4" name="kk 2020-06-04 01-25-09">
            <a:hlinkClick r:id="" action="ppaction://media"/>
            <a:extLst>
              <a:ext uri="{FF2B5EF4-FFF2-40B4-BE49-F238E27FC236}">
                <a16:creationId xmlns:a16="http://schemas.microsoft.com/office/drawing/2014/main" id="{751F779E-C708-4996-A1C7-9B30DEFC8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41182"/>
            <a:ext cx="8347587" cy="44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1A1BD27B-699E-488D-9E8B-619CE1011B69}"/>
              </a:ext>
            </a:extLst>
          </p:cNvPr>
          <p:cNvSpPr txBox="1"/>
          <p:nvPr/>
        </p:nvSpPr>
        <p:spPr>
          <a:xfrm>
            <a:off x="251520" y="123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四、注意事项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B46957-7391-40BC-9F4B-335E8F5E3448}"/>
              </a:ext>
            </a:extLst>
          </p:cNvPr>
          <p:cNvSpPr txBox="1"/>
          <p:nvPr/>
        </p:nvSpPr>
        <p:spPr>
          <a:xfrm>
            <a:off x="1403648" y="1097325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建议使用稳定的网络，上传下载速度均在</a:t>
            </a:r>
            <a:r>
              <a:rPr lang="en-US" altLang="zh-CN" dirty="0"/>
              <a:t>10MB</a:t>
            </a:r>
            <a:r>
              <a:rPr lang="zh-CN" altLang="en-US" dirty="0"/>
              <a:t>以上</a:t>
            </a:r>
            <a:endParaRPr lang="en-US" altLang="zh-CN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确认您的电脑配置</a:t>
            </a:r>
            <a:r>
              <a:rPr lang="en-US" altLang="zh-CN" dirty="0"/>
              <a:t>,</a:t>
            </a:r>
            <a:r>
              <a:rPr lang="zh-CN" altLang="en-US" dirty="0"/>
              <a:t>麦克风和摄像头可以正常工作</a:t>
            </a:r>
            <a:endParaRPr lang="en-US" altLang="zh-CN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确认您的课件可以正常播放</a:t>
            </a:r>
            <a:endParaRPr lang="en-US" altLang="zh-CN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会议开始前，建议您提前一个小时左右进入会议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C79636-7C86-46E7-BA75-B9FD5F4F4A7F}"/>
              </a:ext>
            </a:extLst>
          </p:cNvPr>
          <p:cNvSpPr/>
          <p:nvPr/>
        </p:nvSpPr>
        <p:spPr>
          <a:xfrm>
            <a:off x="35497" y="123478"/>
            <a:ext cx="107504" cy="432048"/>
          </a:xfrm>
          <a:prstGeom prst="rect">
            <a:avLst/>
          </a:prstGeom>
          <a:solidFill>
            <a:srgbClr val="004D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C1B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9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375</Words>
  <Application>Microsoft Office PowerPoint</Application>
  <PresentationFormat>全屏显示(16:9)</PresentationFormat>
  <Paragraphs>50</Paragraphs>
  <Slides>10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4" baseType="lpstr"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小 冯</cp:lastModifiedBy>
  <cp:revision>1038</cp:revision>
  <dcterms:created xsi:type="dcterms:W3CDTF">2016-12-19T03:17:44Z</dcterms:created>
  <dcterms:modified xsi:type="dcterms:W3CDTF">2021-07-16T10:18:31Z</dcterms:modified>
</cp:coreProperties>
</file>