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49" r:id="rId2"/>
    <p:sldId id="256" r:id="rId3"/>
    <p:sldId id="322" r:id="rId4"/>
    <p:sldId id="332" r:id="rId5"/>
    <p:sldId id="321" r:id="rId6"/>
    <p:sldId id="343" r:id="rId7"/>
    <p:sldId id="350" r:id="rId8"/>
    <p:sldId id="351" r:id="rId9"/>
    <p:sldId id="352" r:id="rId10"/>
    <p:sldId id="331" r:id="rId11"/>
    <p:sldId id="337" r:id="rId12"/>
    <p:sldId id="263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oyua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94656"/>
  </p:normalViewPr>
  <p:slideViewPr>
    <p:cSldViewPr>
      <p:cViewPr varScale="1">
        <p:scale>
          <a:sx n="95" d="100"/>
          <a:sy n="95" d="100"/>
        </p:scale>
        <p:origin x="6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453D9-87DD-4993-85A5-5BAE35F1109C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FE252-2BDA-4C25-8E14-7C471BCED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93D9D-E05C-40CE-8205-612352D39209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A11EE-AF00-4182-872D-B7A73930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loud.tencent.com/act/event/tencentmeeting_free?fromSource=gwzcw.3204885.3204885.3204885&amp;utm_medium=cpc&amp;utm_id=gwzcw.3204885.3204885.3204885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iles.sciconf.cn/upload/image/20201029/20201029091833_79004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2370" y="1403985"/>
            <a:ext cx="6779895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会议名称： </a:t>
            </a:r>
            <a:r>
              <a:rPr 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中华医学会第二十次中国脑血管病大会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测试使用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ID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: </a:t>
            </a:r>
            <a:r>
              <a:rPr lang="en-US" altLang="zh-CN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647 764 8841</a:t>
            </a:r>
          </a:p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会议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密码：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123456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我们会有专人电话与您沟通测试事宜</a:t>
            </a:r>
            <a:endParaRPr lang="en-US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如需帮助或特殊情况可拨打13910647796（李书媛）</a:t>
            </a:r>
            <a:endParaRPr lang="en-US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3337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7504" y="1836458"/>
            <a:ext cx="3396853" cy="263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、点击底部“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共享屏幕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”按钮开始共享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、选中需要共享的内容，然后点击右下角“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”按钮，即开始共享您的电脑屏幕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、在您的电脑端找到您的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，点击开始放映即可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、结束时，点击屏幕上方的“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停止共享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”即可。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13313"/>
            <a:ext cx="107504" cy="432048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C1B2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968307"/>
            <a:ext cx="4586019" cy="35077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6" y="473007"/>
            <a:ext cx="2162175" cy="495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383992"/>
            <a:ext cx="22764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23528" y="127560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四、注意事项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31640" y="1851670"/>
            <a:ext cx="7056784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建议使用稳定的网络，上传下载速度均在</a:t>
            </a:r>
            <a:r>
              <a:rPr lang="en-US" altLang="zh-CN" dirty="0"/>
              <a:t>10MB</a:t>
            </a:r>
            <a:r>
              <a:rPr lang="zh-CN" altLang="en-US" dirty="0"/>
              <a:t>以上</a:t>
            </a:r>
            <a:endParaRPr lang="en-US" altLang="zh-CN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确认您的电脑配置</a:t>
            </a:r>
            <a:r>
              <a:rPr lang="en-US" altLang="zh-CN" dirty="0"/>
              <a:t>,</a:t>
            </a:r>
            <a:r>
              <a:rPr lang="zh-CN" altLang="en-US" dirty="0"/>
              <a:t>麦克风和摄像头可以正常工作</a:t>
            </a:r>
            <a:endParaRPr lang="en-US" altLang="zh-CN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确认您的课件可以正常播放</a:t>
            </a:r>
            <a:endParaRPr lang="en-US" altLang="zh-CN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会议开始前，建议您提前半小时左右进入会议</a:t>
            </a:r>
          </a:p>
        </p:txBody>
      </p:sp>
      <p:sp>
        <p:nvSpPr>
          <p:cNvPr id="9" name="矩形 8"/>
          <p:cNvSpPr/>
          <p:nvPr/>
        </p:nvSpPr>
        <p:spPr>
          <a:xfrm>
            <a:off x="35497" y="123478"/>
            <a:ext cx="107504" cy="432048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C1B2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4672" y="2254259"/>
            <a:ext cx="2954655" cy="634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感谢您的配合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572" y="1656627"/>
            <a:ext cx="7704856" cy="18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腾讯会议客户端</a:t>
            </a:r>
            <a:endParaRPr lang="en-US" altLang="zh-CN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使用操作手册</a:t>
            </a:r>
            <a:r>
              <a:rPr lang="en-US" altLang="zh-CN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-PC</a:t>
            </a: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315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177176"/>
            <a:ext cx="107504" cy="432048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C1B2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03848" y="1923678"/>
            <a:ext cx="4032448" cy="246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一、客户端安装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客户端的使用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四、注意事项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251520" y="897563"/>
            <a:ext cx="20569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客户端安装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668" y="1325622"/>
            <a:ext cx="830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在浏览器中输入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hlinkClick r:id="rId2"/>
              </a:rPr>
              <a:t>https://cloud.tencent.com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，点击立即下载，等待安装完成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7544" y="4232673"/>
            <a:ext cx="765282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硬件建议：为保证网络环境、摄像头、麦克风兼容稳定，强烈建议专家使用笔记本电脑。不建议使用台式电脑或手机。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75" y="1689892"/>
            <a:ext cx="6370161" cy="268416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13313"/>
            <a:ext cx="107504" cy="432048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C1B2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31840" y="3930610"/>
            <a:ext cx="10801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2" y="915103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客户端使用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加入会议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圆角矩形 15"/>
          <p:cNvSpPr/>
          <p:nvPr/>
        </p:nvSpPr>
        <p:spPr>
          <a:xfrm>
            <a:off x="251519" y="3869321"/>
            <a:ext cx="3147043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电脑登录腾讯会议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加入会议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200" b="1" dirty="0"/>
          </a:p>
        </p:txBody>
      </p:sp>
      <p:sp>
        <p:nvSpPr>
          <p:cNvPr id="11" name="圆角矩形 18"/>
          <p:cNvSpPr/>
          <p:nvPr/>
        </p:nvSpPr>
        <p:spPr>
          <a:xfrm>
            <a:off x="5850370" y="3949176"/>
            <a:ext cx="2755376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输入会议号及真实姓名并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加入会议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400" b="1" dirty="0"/>
          </a:p>
        </p:txBody>
      </p:sp>
      <p:sp>
        <p:nvSpPr>
          <p:cNvPr id="9" name="箭头: 右 8"/>
          <p:cNvSpPr/>
          <p:nvPr/>
        </p:nvSpPr>
        <p:spPr>
          <a:xfrm>
            <a:off x="4371891" y="2271135"/>
            <a:ext cx="770640" cy="410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12356"/>
          <a:stretch>
            <a:fillRect/>
          </a:stretch>
        </p:blipFill>
        <p:spPr>
          <a:xfrm>
            <a:off x="251519" y="1356054"/>
            <a:ext cx="1763189" cy="24313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45" y="1517942"/>
            <a:ext cx="1937397" cy="228917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213313"/>
            <a:ext cx="107504" cy="432048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C1B2E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9"/>
          <a:stretch>
            <a:fillRect/>
          </a:stretch>
        </p:blipFill>
        <p:spPr>
          <a:xfrm>
            <a:off x="6193567" y="1400704"/>
            <a:ext cx="2066385" cy="226141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40517" y="4165798"/>
            <a:ext cx="3460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登录方式分为三种：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企业微信、微信和企业邮箱，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选择您最常用的一种即可</a:t>
            </a:r>
            <a:endParaRPr lang="zh-CN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86971" y="2023798"/>
            <a:ext cx="330371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035531" y="4381242"/>
            <a:ext cx="238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会议号由工作人员提供</a:t>
            </a:r>
            <a:endParaRPr lang="zh-CN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031" y="136369"/>
            <a:ext cx="107504" cy="432048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C1B2E"/>
              </a:solidFill>
            </a:endParaRPr>
          </a:p>
        </p:txBody>
      </p:sp>
      <p:sp>
        <p:nvSpPr>
          <p:cNvPr id="6" name="七边形 5"/>
          <p:cNvSpPr/>
          <p:nvPr/>
        </p:nvSpPr>
        <p:spPr>
          <a:xfrm>
            <a:off x="3859300" y="4484028"/>
            <a:ext cx="288032" cy="28803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七边形 6"/>
          <p:cNvSpPr/>
          <p:nvPr/>
        </p:nvSpPr>
        <p:spPr>
          <a:xfrm>
            <a:off x="8539820" y="4484028"/>
            <a:ext cx="288032" cy="28803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七边形 8"/>
          <p:cNvSpPr/>
          <p:nvPr/>
        </p:nvSpPr>
        <p:spPr>
          <a:xfrm>
            <a:off x="4334789" y="4500796"/>
            <a:ext cx="288032" cy="28803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七边形 9"/>
          <p:cNvSpPr/>
          <p:nvPr/>
        </p:nvSpPr>
        <p:spPr>
          <a:xfrm>
            <a:off x="4828656" y="4486082"/>
            <a:ext cx="288032" cy="28803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七边形 11"/>
          <p:cNvSpPr/>
          <p:nvPr/>
        </p:nvSpPr>
        <p:spPr>
          <a:xfrm>
            <a:off x="5699696" y="4492412"/>
            <a:ext cx="288032" cy="28803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七边形 12"/>
          <p:cNvSpPr/>
          <p:nvPr/>
        </p:nvSpPr>
        <p:spPr>
          <a:xfrm>
            <a:off x="6118701" y="4484028"/>
            <a:ext cx="288032" cy="28803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七边形 13"/>
          <p:cNvSpPr/>
          <p:nvPr/>
        </p:nvSpPr>
        <p:spPr>
          <a:xfrm>
            <a:off x="6550718" y="4477296"/>
            <a:ext cx="288032" cy="28803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七边形 15"/>
          <p:cNvSpPr/>
          <p:nvPr/>
        </p:nvSpPr>
        <p:spPr>
          <a:xfrm>
            <a:off x="7387692" y="4484028"/>
            <a:ext cx="288032" cy="28803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431808" y="445379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135352" y="411510"/>
            <a:ext cx="5987911" cy="4402579"/>
            <a:chOff x="1615804" y="411510"/>
            <a:chExt cx="5987911" cy="440257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 l="1246"/>
            <a:stretch>
              <a:fillRect/>
            </a:stretch>
          </p:blipFill>
          <p:spPr>
            <a:xfrm>
              <a:off x="1615804" y="411510"/>
              <a:ext cx="5987911" cy="404228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123728" y="4083918"/>
              <a:ext cx="5479987" cy="3698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222551" y="4467151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99189" y="4475535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700062" y="4467151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075549" y="4453797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489101" y="4453797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923361" y="4454150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760132" y="4465069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-7109" y="1436651"/>
            <a:ext cx="3690607" cy="370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底部功能区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麦克风按钮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关闭麦克风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视频按钮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关闭摄像头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共享屏幕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点击“共享屏幕”按钮，可以将您的电脑桌面共享给所有参会人员，用于播放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邀请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复制直播链接给他人，通过连接进入直播间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管理成员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可以查看直播间中的参会人员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聊天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直播间内的互动留言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更多分为两项：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文档：用于上传文件，资源共享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设置：可以查看相关设置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AutoNum type="arabicPeriod" startAt="8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结束会议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点击退出当前直播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1049207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客户端直播界面展示及功能介绍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97AB87E-F19B-458A-96F7-C8EF509F8B0C}"/>
              </a:ext>
            </a:extLst>
          </p:cNvPr>
          <p:cNvSpPr txBox="1"/>
          <p:nvPr/>
        </p:nvSpPr>
        <p:spPr>
          <a:xfrm>
            <a:off x="11936" y="1203598"/>
            <a:ext cx="3690607" cy="319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虚拟背景设置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为了统一大会直播形象，请各位专家将您的腾讯会议虚拟背景设置为大会统一虚拟背景，方法如下：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点击此处下载大会统一虚拟背景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保存至电脑桌面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点击腾讯会议界面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下方的 设置；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26C665-EAA1-40D2-8A84-23B3363E4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42" y="1069850"/>
            <a:ext cx="5402079" cy="35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6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97AB87E-F19B-458A-96F7-C8EF509F8B0C}"/>
              </a:ext>
            </a:extLst>
          </p:cNvPr>
          <p:cNvSpPr txBox="1"/>
          <p:nvPr/>
        </p:nvSpPr>
        <p:spPr>
          <a:xfrm>
            <a:off x="11937" y="1203598"/>
            <a:ext cx="2399824" cy="306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虚拟背景设置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为了统一大会直播形象，请各位专家将您的腾讯会议虚拟背景设置为大会统一虚拟背景，方法如下：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点击界面下方的 设置；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  虚拟背景；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  支持图片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视频，将大会的虚拟背景图片添加进去即可；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9B536E-C447-4A38-9EE1-F1EA96355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3518"/>
            <a:ext cx="5528424" cy="43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4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97AB87E-F19B-458A-96F7-C8EF509F8B0C}"/>
              </a:ext>
            </a:extLst>
          </p:cNvPr>
          <p:cNvSpPr txBox="1"/>
          <p:nvPr/>
        </p:nvSpPr>
        <p:spPr>
          <a:xfrm>
            <a:off x="11937" y="1203598"/>
            <a:ext cx="2399824" cy="278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虚拟背景设置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为了统一大会直播形象，请各位专家将您的腾讯会议虚拟背景设置为大会统一虚拟背景，方法如下：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、如果图片为反的，请点击“视频”将“视频镜像效果”取消即可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4E576E-D9FD-47CF-B536-803C77978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-32380"/>
            <a:ext cx="6525536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4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564</Words>
  <Application>Microsoft Office PowerPoint</Application>
  <PresentationFormat>全屏显示(16:9)</PresentationFormat>
  <Paragraphs>67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lenovo</cp:lastModifiedBy>
  <cp:revision>1057</cp:revision>
  <dcterms:created xsi:type="dcterms:W3CDTF">2016-12-19T03:17:00Z</dcterms:created>
  <dcterms:modified xsi:type="dcterms:W3CDTF">2020-10-29T01:20:38Z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2052-11.1.0.10011</vt:lpwstr>
  </property>
</Properties>
</file>