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26C651-F7F8-1D3C-B272-D6EE7D58DBE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0C068FA-8773-377E-0F3B-F921DB4AFB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4201EC4-2CCA-EA00-9F1A-D266388EC008}"/>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5" name="页脚占位符 4">
            <a:extLst>
              <a:ext uri="{FF2B5EF4-FFF2-40B4-BE49-F238E27FC236}">
                <a16:creationId xmlns:a16="http://schemas.microsoft.com/office/drawing/2014/main" id="{627EF428-30C9-DFEC-F844-975E75A4F1D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F722BE1-55AA-57B7-2666-1EC706C8DC25}"/>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75603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F09089-5ED8-C31E-6A89-A01ECEE282C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312B70A-A850-A87E-9B36-666A7E02EB4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217BBFA-D8A3-E72B-FA55-54B22B0D6666}"/>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5" name="页脚占位符 4">
            <a:extLst>
              <a:ext uri="{FF2B5EF4-FFF2-40B4-BE49-F238E27FC236}">
                <a16:creationId xmlns:a16="http://schemas.microsoft.com/office/drawing/2014/main" id="{A2A9C7F7-829B-2605-B191-9216DCC5782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8A1097A-DEA1-FA83-97B4-D9D4BB76AC2A}"/>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342199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76A61C3-55C4-3008-5715-6A559F8D02C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F9CFBE6-0604-9884-9898-DFE51339BC1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83FA591-F049-96C0-0FF7-10004425C11D}"/>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5" name="页脚占位符 4">
            <a:extLst>
              <a:ext uri="{FF2B5EF4-FFF2-40B4-BE49-F238E27FC236}">
                <a16:creationId xmlns:a16="http://schemas.microsoft.com/office/drawing/2014/main" id="{CB65D0A9-9585-3B9A-7E0F-1F3FB5E7E07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D0CBA78-C0C5-56DC-EFEF-8EF4F8119C65}"/>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321789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C096-6D91-4D2A-F13E-EE81BCBE71D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C504E09-4DC3-6E76-5A37-896DA894AF6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69A7FD1-2332-1918-0006-DCAD3A80F53D}"/>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5" name="页脚占位符 4">
            <a:extLst>
              <a:ext uri="{FF2B5EF4-FFF2-40B4-BE49-F238E27FC236}">
                <a16:creationId xmlns:a16="http://schemas.microsoft.com/office/drawing/2014/main" id="{439D565B-F834-F3E5-4980-C789778A68A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7617916-2F90-6BD0-EB98-674BE4382BD6}"/>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228758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B4506B-AD21-8E35-A0F9-D149DBABD8B4}"/>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BDDAEA1-C33C-ABCE-000A-5BBB3E6DE8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56222F6E-6D0A-AA66-99AD-8BBA61269F35}"/>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5" name="页脚占位符 4">
            <a:extLst>
              <a:ext uri="{FF2B5EF4-FFF2-40B4-BE49-F238E27FC236}">
                <a16:creationId xmlns:a16="http://schemas.microsoft.com/office/drawing/2014/main" id="{6FF0901D-B995-8F4F-D473-58FFC0A38CF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5E068C6-4BCA-F719-9670-488E15896C85}"/>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110483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99C9A7-6825-343A-A4FB-5C44AE36CA7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DD20393-01DB-85CD-0611-89350A695057}"/>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C441AB3-BDF3-45A7-5194-1362C727490A}"/>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048B5A51-AE83-48D9-8D39-046215405171}"/>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6" name="页脚占位符 5">
            <a:extLst>
              <a:ext uri="{FF2B5EF4-FFF2-40B4-BE49-F238E27FC236}">
                <a16:creationId xmlns:a16="http://schemas.microsoft.com/office/drawing/2014/main" id="{4FD58EAA-F8D1-5A6E-2552-F5ED4277496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C7B8844-5F6A-65BC-BFEB-C244773D3A32}"/>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318168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6FA406-6073-6B65-3A0E-8469196642E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563E3B4-9712-FE31-4643-7A16C807BD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84A69D27-5AB4-F497-E11A-1F85852B5B8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05B4D5FA-19A1-2167-42D5-A2802978A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66494C0-2B2F-446D-3259-115504667AED}"/>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91290CE-EC71-6C8E-33ED-755F9B4CEA15}"/>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8" name="页脚占位符 7">
            <a:extLst>
              <a:ext uri="{FF2B5EF4-FFF2-40B4-BE49-F238E27FC236}">
                <a16:creationId xmlns:a16="http://schemas.microsoft.com/office/drawing/2014/main" id="{AADFE372-16CF-223F-9329-A35D6247F90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DC7A0AB-8339-F69E-F7AF-7A3716EF7602}"/>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316853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DA7B1F-FE85-8DC7-A961-9B1168FCC4D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7DD3EB7-AF0A-E907-5CBA-886238B7CA7E}"/>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4" name="页脚占位符 3">
            <a:extLst>
              <a:ext uri="{FF2B5EF4-FFF2-40B4-BE49-F238E27FC236}">
                <a16:creationId xmlns:a16="http://schemas.microsoft.com/office/drawing/2014/main" id="{0991E205-D0A7-5531-2C0B-014A9A96786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65B0FDD-3A39-2292-17E6-F5DCA50791FC}"/>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2961574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6392554-6505-8370-4476-315211A1546B}"/>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3" name="页脚占位符 2">
            <a:extLst>
              <a:ext uri="{FF2B5EF4-FFF2-40B4-BE49-F238E27FC236}">
                <a16:creationId xmlns:a16="http://schemas.microsoft.com/office/drawing/2014/main" id="{70EBE06F-5799-FB69-68DB-9862D49AF3F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6D4A29C-21DD-6401-2ED2-DE60ADC1272F}"/>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374388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C28261-A644-EBEB-513F-38F4718F9D8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68C9ECC-7B48-AB0C-E2F2-41CE4D1829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6195638-FFD0-A6DD-EF19-427D09284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8233CE6-293A-B792-4A9A-6C80D7B992D2}"/>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6" name="页脚占位符 5">
            <a:extLst>
              <a:ext uri="{FF2B5EF4-FFF2-40B4-BE49-F238E27FC236}">
                <a16:creationId xmlns:a16="http://schemas.microsoft.com/office/drawing/2014/main" id="{22476E5B-78C1-9303-820C-1A4CC46AEF8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138D042-9973-CA84-8087-F03394DB5FB0}"/>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388377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23167C-ADA8-E8FF-28C4-9F62832400F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3D37F23-A1AE-45C1-CE27-95E8DB2395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DC68B10-AB50-7453-7F92-8A8E5CD729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88385BD-1126-0D18-1359-63184B0933E7}"/>
              </a:ext>
            </a:extLst>
          </p:cNvPr>
          <p:cNvSpPr>
            <a:spLocks noGrp="1"/>
          </p:cNvSpPr>
          <p:nvPr>
            <p:ph type="dt" sz="half" idx="10"/>
          </p:nvPr>
        </p:nvSpPr>
        <p:spPr/>
        <p:txBody>
          <a:bodyPr/>
          <a:lstStyle/>
          <a:p>
            <a:fld id="{BC8C8E12-6D83-496E-8C17-D84D1CFD2ACA}" type="datetimeFigureOut">
              <a:rPr lang="zh-CN" altLang="en-US" smtClean="0"/>
              <a:t>2022/6/10</a:t>
            </a:fld>
            <a:endParaRPr lang="zh-CN" altLang="en-US"/>
          </a:p>
        </p:txBody>
      </p:sp>
      <p:sp>
        <p:nvSpPr>
          <p:cNvPr id="6" name="页脚占位符 5">
            <a:extLst>
              <a:ext uri="{FF2B5EF4-FFF2-40B4-BE49-F238E27FC236}">
                <a16:creationId xmlns:a16="http://schemas.microsoft.com/office/drawing/2014/main" id="{B6138727-60F3-C4AA-047D-A9D2D3CFC73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BBCA99A-EFD5-3A85-07C3-8ABE48372E87}"/>
              </a:ext>
            </a:extLst>
          </p:cNvPr>
          <p:cNvSpPr>
            <a:spLocks noGrp="1"/>
          </p:cNvSpPr>
          <p:nvPr>
            <p:ph type="sldNum" sz="quarter" idx="12"/>
          </p:nvPr>
        </p:nvSpPr>
        <p:spPr/>
        <p:txBody>
          <a:body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323467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B230022-C0D6-0A96-C73B-0F5A81E448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118E79E-D405-0057-9A72-AF0B80A4B4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870AC53-FEE4-F0F9-008F-F28DB73CE9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C8E12-6D83-496E-8C17-D84D1CFD2ACA}" type="datetimeFigureOut">
              <a:rPr lang="zh-CN" altLang="en-US" smtClean="0"/>
              <a:t>2022/6/10</a:t>
            </a:fld>
            <a:endParaRPr lang="zh-CN" altLang="en-US"/>
          </a:p>
        </p:txBody>
      </p:sp>
      <p:sp>
        <p:nvSpPr>
          <p:cNvPr id="5" name="页脚占位符 4">
            <a:extLst>
              <a:ext uri="{FF2B5EF4-FFF2-40B4-BE49-F238E27FC236}">
                <a16:creationId xmlns:a16="http://schemas.microsoft.com/office/drawing/2014/main" id="{F3A25F27-BAA0-C73F-F3B5-C96EE0EDA3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CA42315-1B02-3589-153F-34DA8BF326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B5AA1-5EDE-4526-9B57-FB6576F36ECC}" type="slidenum">
              <a:rPr lang="zh-CN" altLang="en-US" smtClean="0"/>
              <a:t>‹#›</a:t>
            </a:fld>
            <a:endParaRPr lang="zh-CN" altLang="en-US"/>
          </a:p>
        </p:txBody>
      </p:sp>
    </p:spTree>
    <p:extLst>
      <p:ext uri="{BB962C8B-B14F-4D97-AF65-F5344CB8AC3E}">
        <p14:creationId xmlns:p14="http://schemas.microsoft.com/office/powerpoint/2010/main" val="312414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文本框 5">
            <a:extLst>
              <a:ext uri="{FF2B5EF4-FFF2-40B4-BE49-F238E27FC236}">
                <a16:creationId xmlns:a16="http://schemas.microsoft.com/office/drawing/2014/main" id="{ED1291B4-18DF-9FD6-CD1C-FBCDF8B5195B}"/>
              </a:ext>
            </a:extLst>
          </p:cNvPr>
          <p:cNvSpPr txBox="1"/>
          <p:nvPr/>
        </p:nvSpPr>
        <p:spPr>
          <a:xfrm>
            <a:off x="1123213" y="4502672"/>
            <a:ext cx="3600400" cy="584775"/>
          </a:xfrm>
          <a:prstGeom prst="rect">
            <a:avLst/>
          </a:prstGeom>
          <a:noFill/>
        </p:spPr>
        <p:txBody>
          <a:bodyPr wrap="square" rtlCol="0">
            <a:spAutoFit/>
          </a:bodyPr>
          <a:lstStyle/>
          <a:p>
            <a:r>
              <a:rPr lang="en-US" altLang="zh-CN" sz="3200" dirty="0"/>
              <a:t>XXX</a:t>
            </a:r>
            <a:r>
              <a:rPr lang="zh-CN" altLang="en-US" sz="3200" dirty="0"/>
              <a:t>教授</a:t>
            </a:r>
          </a:p>
        </p:txBody>
      </p:sp>
      <p:pic>
        <p:nvPicPr>
          <p:cNvPr id="5" name="图片 4">
            <a:extLst>
              <a:ext uri="{FF2B5EF4-FFF2-40B4-BE49-F238E27FC236}">
                <a16:creationId xmlns:a16="http://schemas.microsoft.com/office/drawing/2014/main" id="{1988EC6E-10AB-C16A-5EA4-6D6446AFDAA4}"/>
              </a:ext>
            </a:extLst>
          </p:cNvPr>
          <p:cNvPicPr>
            <a:picLocks noChangeAspect="1"/>
          </p:cNvPicPr>
          <p:nvPr/>
        </p:nvPicPr>
        <p:blipFill>
          <a:blip r:embed="rId3"/>
          <a:stretch>
            <a:fillRect/>
          </a:stretch>
        </p:blipFill>
        <p:spPr>
          <a:xfrm>
            <a:off x="1123213" y="1492453"/>
            <a:ext cx="2088232" cy="2578994"/>
          </a:xfrm>
          <a:prstGeom prst="rect">
            <a:avLst/>
          </a:prstGeom>
        </p:spPr>
      </p:pic>
      <p:sp>
        <p:nvSpPr>
          <p:cNvPr id="6" name="文本框 7">
            <a:extLst>
              <a:ext uri="{FF2B5EF4-FFF2-40B4-BE49-F238E27FC236}">
                <a16:creationId xmlns:a16="http://schemas.microsoft.com/office/drawing/2014/main" id="{0D17761B-93C5-1217-E45C-15CD642810EC}"/>
              </a:ext>
            </a:extLst>
          </p:cNvPr>
          <p:cNvSpPr txBox="1"/>
          <p:nvPr/>
        </p:nvSpPr>
        <p:spPr>
          <a:xfrm>
            <a:off x="4723612" y="1492453"/>
            <a:ext cx="6020587" cy="3139321"/>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讲者介绍</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请以第三人称角度，填写简介内容。</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介绍内容主要是用于网站日程显示及会议期间主持人介绍讲者时使用。</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每人限定一张幻灯。字体、字号同本模板。</a:t>
            </a:r>
            <a:endParaRPr lang="en-US" altLang="zh-CN"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内容填写要求：</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工作单位及职务职称等基本信息   </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主要研究领域或方向  </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主要学术成就</a:t>
            </a:r>
            <a:endParaRPr lang="en-US" altLang="zh-CN"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500419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72</Words>
  <Application>Microsoft Office PowerPoint</Application>
  <PresentationFormat>宽屏</PresentationFormat>
  <Paragraphs>11</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等线 Light</vt:lpstr>
      <vt:lpstr>微软雅黑</vt:lpstr>
      <vt:lpstr>Arial</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cp:revision>
  <dcterms:created xsi:type="dcterms:W3CDTF">2022-06-10T01:15:50Z</dcterms:created>
  <dcterms:modified xsi:type="dcterms:W3CDTF">2022-06-10T01:21:08Z</dcterms:modified>
</cp:coreProperties>
</file>