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6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05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8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30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46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06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42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2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5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2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FAB22-A872-4589-A578-72D5F2211586}" type="datetimeFigureOut">
              <a:rPr lang="zh-CN" altLang="en-US" smtClean="0"/>
              <a:t>2022/8/26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50A1-EAD8-4A2E-A7D9-ECE368E088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61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1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9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00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2022-08-26T08:44:06Z</dcterms:created>
  <dcterms:modified xsi:type="dcterms:W3CDTF">2022-08-26T08:44:42Z</dcterms:modified>
</cp:coreProperties>
</file>